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4" r:id="rId2"/>
    <p:sldId id="258" r:id="rId3"/>
    <p:sldId id="265" r:id="rId4"/>
    <p:sldId id="260" r:id="rId5"/>
    <p:sldId id="257" r:id="rId6"/>
    <p:sldId id="261" r:id="rId7"/>
    <p:sldId id="270" r:id="rId8"/>
    <p:sldId id="262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microsoft.com/office/2007/relationships/hdphoto" Target="../media/hdphoto1.wdp"/><Relationship Id="rId3" Type="http://schemas.openxmlformats.org/officeDocument/2006/relationships/audio" Target="../media/audio4.wav"/><Relationship Id="rId7" Type="http://schemas.openxmlformats.org/officeDocument/2006/relationships/image" Target="../media/image3.gif"/><Relationship Id="rId12" Type="http://schemas.openxmlformats.org/officeDocument/2006/relationships/image" Target="../media/image16.png"/><Relationship Id="rId17" Type="http://schemas.openxmlformats.org/officeDocument/2006/relationships/image" Target="../media/image23.jp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5.gif"/><Relationship Id="rId5" Type="http://schemas.openxmlformats.org/officeDocument/2006/relationships/audio" Target="../media/audio3.wav"/><Relationship Id="rId15" Type="http://schemas.openxmlformats.org/officeDocument/2006/relationships/image" Target="../media/image18.gif"/><Relationship Id="rId10" Type="http://schemas.openxmlformats.org/officeDocument/2006/relationships/image" Target="../media/image12.gif"/><Relationship Id="rId4" Type="http://schemas.openxmlformats.org/officeDocument/2006/relationships/audio" Target="../media/audio2.wav"/><Relationship Id="rId9" Type="http://schemas.openxmlformats.org/officeDocument/2006/relationships/image" Target="../media/image14.gif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12" Type="http://schemas.openxmlformats.org/officeDocument/2006/relationships/image" Target="../media/image19.gif"/><Relationship Id="rId17" Type="http://schemas.openxmlformats.org/officeDocument/2006/relationships/image" Target="../media/image24.jpg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12.gif"/><Relationship Id="rId5" Type="http://schemas.openxmlformats.org/officeDocument/2006/relationships/image" Target="../media/image13.gif"/><Relationship Id="rId15" Type="http://schemas.microsoft.com/office/2007/relationships/hdphoto" Target="../media/hdphoto1.wdp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2.gif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2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openxmlformats.org/officeDocument/2006/relationships/image" Target="../media/image16.png"/><Relationship Id="rId5" Type="http://schemas.openxmlformats.org/officeDocument/2006/relationships/image" Target="../media/image13.gif"/><Relationship Id="rId15" Type="http://schemas.openxmlformats.org/officeDocument/2006/relationships/image" Target="../media/image8.PNG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12.gif"/><Relationship Id="rId1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3.gif"/><Relationship Id="rId18" Type="http://schemas.openxmlformats.org/officeDocument/2006/relationships/image" Target="../media/image12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8.PNG"/><Relationship Id="rId17" Type="http://schemas.openxmlformats.org/officeDocument/2006/relationships/image" Target="../media/image11.gif"/><Relationship Id="rId2" Type="http://schemas.openxmlformats.org/officeDocument/2006/relationships/audio" Target="../media/media2.mp3"/><Relationship Id="rId16" Type="http://schemas.openxmlformats.org/officeDocument/2006/relationships/image" Target="../media/image10.gif"/><Relationship Id="rId20" Type="http://schemas.openxmlformats.org/officeDocument/2006/relationships/image" Target="../media/image7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9.gif"/><Relationship Id="rId10" Type="http://schemas.openxmlformats.org/officeDocument/2006/relationships/audio" Target="../media/media6.mp3"/><Relationship Id="rId19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2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openxmlformats.org/officeDocument/2006/relationships/image" Target="../media/image16.png"/><Relationship Id="rId5" Type="http://schemas.openxmlformats.org/officeDocument/2006/relationships/image" Target="../media/image13.gif"/><Relationship Id="rId15" Type="http://schemas.openxmlformats.org/officeDocument/2006/relationships/image" Target="../media/image8.PNG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12.gif"/><Relationship Id="rId1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microsoft.com/office/2007/relationships/hdphoto" Target="../media/hdphoto1.wdp"/><Relationship Id="rId3" Type="http://schemas.openxmlformats.org/officeDocument/2006/relationships/audio" Target="../media/audio4.wav"/><Relationship Id="rId7" Type="http://schemas.openxmlformats.org/officeDocument/2006/relationships/image" Target="../media/image3.gif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5.gif"/><Relationship Id="rId5" Type="http://schemas.openxmlformats.org/officeDocument/2006/relationships/audio" Target="../media/audio3.wav"/><Relationship Id="rId15" Type="http://schemas.openxmlformats.org/officeDocument/2006/relationships/image" Target="../media/image18.gif"/><Relationship Id="rId10" Type="http://schemas.openxmlformats.org/officeDocument/2006/relationships/image" Target="../media/image12.gif"/><Relationship Id="rId4" Type="http://schemas.openxmlformats.org/officeDocument/2006/relationships/audio" Target="../media/audio2.wav"/><Relationship Id="rId9" Type="http://schemas.openxmlformats.org/officeDocument/2006/relationships/image" Target="../media/image14.gif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16.png"/><Relationship Id="rId5" Type="http://schemas.openxmlformats.org/officeDocument/2006/relationships/image" Target="../media/image13.gif"/><Relationship Id="rId15" Type="http://schemas.openxmlformats.org/officeDocument/2006/relationships/image" Target="../media/image8.PNG"/><Relationship Id="rId10" Type="http://schemas.openxmlformats.org/officeDocument/2006/relationships/image" Target="../media/image12.gif"/><Relationship Id="rId4" Type="http://schemas.openxmlformats.org/officeDocument/2006/relationships/audio" Target="../media/audio3.wav"/><Relationship Id="rId9" Type="http://schemas.openxmlformats.org/officeDocument/2006/relationships/image" Target="../media/image14.gif"/><Relationship Id="rId1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12" Type="http://schemas.openxmlformats.org/officeDocument/2006/relationships/image" Target="../media/image19.gif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12.gif"/><Relationship Id="rId5" Type="http://schemas.openxmlformats.org/officeDocument/2006/relationships/image" Target="../media/image13.gif"/><Relationship Id="rId15" Type="http://schemas.microsoft.com/office/2007/relationships/hdphoto" Target="../media/hdphoto1.wdp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2.gif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16.png"/><Relationship Id="rId5" Type="http://schemas.openxmlformats.org/officeDocument/2006/relationships/image" Target="../media/image13.gif"/><Relationship Id="rId15" Type="http://schemas.openxmlformats.org/officeDocument/2006/relationships/image" Target="../media/image8.PNG"/><Relationship Id="rId10" Type="http://schemas.openxmlformats.org/officeDocument/2006/relationships/image" Target="../media/image12.gif"/><Relationship Id="rId4" Type="http://schemas.openxmlformats.org/officeDocument/2006/relationships/audio" Target="../media/audio3.wav"/><Relationship Id="rId9" Type="http://schemas.openxmlformats.org/officeDocument/2006/relationships/image" Target="../media/image14.gif"/><Relationship Id="rId1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332">
            <a:off x="6280315" y="3438659"/>
            <a:ext cx="1756102" cy="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242307" y="1357971"/>
            <a:ext cx="4644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I get up early in the morning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199922" y="0"/>
            <a:ext cx="2921401" cy="1768426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154992" y="1843829"/>
            <a:ext cx="477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I get up early in the evening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038618" y="2305887"/>
            <a:ext cx="5257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I get up early in the afternoon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094268" y="2767552"/>
            <a:ext cx="4279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I get up late in the morning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0">
            <a:off x="6009095" y="3465628"/>
            <a:ext cx="2037853" cy="358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60" y="30394"/>
            <a:ext cx="2541124" cy="169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1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1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2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2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"/>
                            </p:stCondLst>
                            <p:childTnLst>
                              <p:par>
                                <p:cTn id="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25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5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25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500"/>
                            </p:stCondLst>
                            <p:childTnLst>
                              <p:par>
                                <p:cTn id="15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250"/>
                            </p:stCondLst>
                            <p:childTnLst>
                              <p:par>
                                <p:cTn id="2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5109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944578" y="0"/>
            <a:ext cx="3188566" cy="2089848"/>
          </a:xfrm>
          <a:prstGeom prst="wedgeRoundRectCallout">
            <a:avLst>
              <a:gd name="adj1" fmla="val -54432"/>
              <a:gd name="adj2" fmla="val 7043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726313" y="1411496"/>
            <a:ext cx="3992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I usually brush my teeth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18854" y="1896511"/>
            <a:ext cx="4538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I usually study with a partner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768622" y="2358176"/>
            <a:ext cx="5259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I usually talk with friends online.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428748" y="2808448"/>
            <a:ext cx="3879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I usually cook dinner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19">
            <a:off x="5807258" y="3501438"/>
            <a:ext cx="2250870" cy="341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72" y="84217"/>
            <a:ext cx="2884423" cy="192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8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"/>
                            </p:stCondLst>
                            <p:childTnLst>
                              <p:par>
                                <p:cTn id="9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50"/>
                            </p:stCondLst>
                            <p:childTnLst>
                              <p:par>
                                <p:cTn id="1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25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500"/>
                            </p:stCondLst>
                            <p:childTnLst>
                              <p:par>
                                <p:cTn id="1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250"/>
                            </p:stCondLst>
                            <p:childTnLst>
                              <p:par>
                                <p:cTn id="20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50"/>
                            </p:stCondLst>
                            <p:childTnLst>
                              <p:par>
                                <p:cTn id="2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500"/>
                            </p:stCondLst>
                            <p:childTnLst>
                              <p:par>
                                <p:cTn id="2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753" y="282639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854159" y="-13541"/>
            <a:ext cx="3663731" cy="2855378"/>
          </a:xfrm>
          <a:prstGeom prst="wedgeRoundRectCallout">
            <a:avLst>
              <a:gd name="adj1" fmla="val -58844"/>
              <a:gd name="adj2" fmla="val -12825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959521" y="1439026"/>
            <a:ext cx="3919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talk with friends online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957493" y="1873160"/>
            <a:ext cx="3643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study with a partner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36395" y="2324285"/>
            <a:ext cx="3603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surf the Internet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17737" y="2776782"/>
            <a:ext cx="3397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brush my teeth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22" y="3464417"/>
            <a:ext cx="2045473" cy="3047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42" y="282413"/>
            <a:ext cx="3398563" cy="22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"/>
                            </p:stCondLst>
                            <p:childTnLst>
                              <p:par>
                                <p:cTn id="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25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5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25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500"/>
                            </p:stCondLst>
                            <p:childTnLst>
                              <p:par>
                                <p:cTn id="15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250"/>
                            </p:stCondLst>
                            <p:childTnLst>
                              <p:par>
                                <p:cTn id="20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50"/>
                            </p:stCondLst>
                            <p:childTnLst>
                              <p:par>
                                <p:cTn id="2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500"/>
                            </p:stCondLst>
                            <p:childTnLst>
                              <p:par>
                                <p:cTn id="2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402637"/>
            <a:ext cx="1649670" cy="366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502606" y="3096261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1" y="267750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94" y="3548512"/>
            <a:ext cx="1812001" cy="22499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90500" y="206062"/>
            <a:ext cx="8877300" cy="6423337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chọn đáp án nào bạn hãy bấm vào củ cà rốt theo đáp án đó.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thỏ sẽ tự đi đến nhổ cà rốt và sẽ biết được đáp án đúng, sai.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cùng bấm vào bác nông dân sẽ ra đáp án đúng.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 vào màn hình qua slide chứa câu hỏi tiếp theo.</a:t>
            </a:r>
          </a:p>
        </p:txBody>
      </p:sp>
    </p:spTree>
    <p:extLst>
      <p:ext uri="{BB962C8B-B14F-4D97-AF65-F5344CB8AC3E}">
        <p14:creationId xmlns:p14="http://schemas.microsoft.com/office/powerpoint/2010/main" val="32273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498756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________ do my homework after school. Every day!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usually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always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never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sometime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22" y="3464417"/>
            <a:ext cx="2045473" cy="30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never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_______ goes swimming. He can't swim!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often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sometimes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usually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0">
            <a:off x="6009095" y="3465628"/>
            <a:ext cx="2037853" cy="3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________ watch TV in English. They love it!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sometimes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never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usually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rarely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13" y="3464416"/>
            <a:ext cx="1692246" cy="3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6CD9C7-CA4D-4342-AA9C-444A5BFE1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1623733"/>
            <a:ext cx="4744277" cy="3610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F185F3-E851-4D4F-AB39-2D0ADF930F43}"/>
              </a:ext>
            </a:extLst>
          </p:cNvPr>
          <p:cNvSpPr txBox="1"/>
          <p:nvPr/>
        </p:nvSpPr>
        <p:spPr>
          <a:xfrm>
            <a:off x="1974575" y="225286"/>
            <a:ext cx="585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</a:p>
        </p:txBody>
      </p:sp>
    </p:spTree>
    <p:extLst>
      <p:ext uri="{BB962C8B-B14F-4D97-AF65-F5344CB8AC3E}">
        <p14:creationId xmlns:p14="http://schemas.microsoft.com/office/powerpoint/2010/main" val="19037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929366" y="34398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 one out: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rarely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always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never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beautiful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19">
            <a:off x="5807258" y="3501438"/>
            <a:ext cx="2250870" cy="34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7"/>
            <a:ext cx="3345205" cy="220050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112592" y="1411494"/>
            <a:ext cx="3211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do homework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96865" y="1870018"/>
            <a:ext cx="2623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watch TV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00219" y="2327289"/>
            <a:ext cx="3439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do morning exercise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17453" y="2771685"/>
            <a:ext cx="3211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cook dinner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13" y="3464416"/>
            <a:ext cx="1692246" cy="387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36" y="88440"/>
            <a:ext cx="3078556" cy="199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1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"/>
                            </p:stCondLst>
                            <p:childTnLst>
                              <p:par>
                                <p:cTn id="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25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50"/>
                            </p:stCondLst>
                            <p:childTnLst>
                              <p:par>
                                <p:cTn id="1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25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500"/>
                            </p:stCondLst>
                            <p:childTnLst>
                              <p:par>
                                <p:cTn id="1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250"/>
                            </p:stCondLst>
                            <p:childTnLst>
                              <p:par>
                                <p:cTn id="20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50"/>
                            </p:stCondLst>
                            <p:childTnLst>
                              <p:par>
                                <p:cTn id="2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500"/>
                            </p:stCondLst>
                            <p:childTnLst>
                              <p:par>
                                <p:cTn id="2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619</TotalTime>
  <Words>355</Words>
  <Application>Microsoft Office PowerPoint</Application>
  <PresentationFormat>On-screen Show (4:3)</PresentationFormat>
  <Paragraphs>58</Paragraphs>
  <Slides>12</Slides>
  <Notes>0</Notes>
  <HiddenSlides>2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 Light</vt:lpstr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Đào Thị Lý</cp:lastModifiedBy>
  <cp:revision>64</cp:revision>
  <dcterms:created xsi:type="dcterms:W3CDTF">2018-03-07T03:31:56Z</dcterms:created>
  <dcterms:modified xsi:type="dcterms:W3CDTF">2021-09-15T16:05:42Z</dcterms:modified>
</cp:coreProperties>
</file>